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804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12D3E-38AD-4A28-AE30-1E920CD46230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1D3A6-9305-4CC4-957A-FD853B542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12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116</Words>
  <Application>Microsoft Office PowerPoint</Application>
  <PresentationFormat>Custom</PresentationFormat>
  <Paragraphs>17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Do Now 11/16-17  Rural to Urban Migration: S/SE Asia pg. 51-52</vt:lpstr>
      <vt:lpstr>Objectives </vt:lpstr>
      <vt:lpstr>PowerPoint Presentation</vt:lpstr>
      <vt:lpstr>HOT Question</vt:lpstr>
      <vt:lpstr>PowerPoint Presentation</vt:lpstr>
      <vt:lpstr>PowerPoint Presentation</vt:lpstr>
      <vt:lpstr>PowerPoint Presentation</vt:lpstr>
    </vt:vector>
  </TitlesOfParts>
  <Company>HISD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McBride, Lachardra R</dc:creator>
  <cp:lastModifiedBy>owner</cp:lastModifiedBy>
  <cp:revision>11</cp:revision>
  <dcterms:created xsi:type="dcterms:W3CDTF">2016-07-19T02:31:07Z</dcterms:created>
  <dcterms:modified xsi:type="dcterms:W3CDTF">2016-11-16T05:04:24Z</dcterms:modified>
</cp:coreProperties>
</file>