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BB42-5D30-4568-920A-45C7E3DE0961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90CC8-2419-43C3-B324-59F1557AD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4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90CC8-2419-43C3-B324-59F1557ADB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6635-0F25-4DF7-8CC5-DF50F85E6408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0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6A47-C3C8-45E6-AE11-0032F39B009E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988-1581-4A67-9000-B7CCAB7405EA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7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EDC8-FAF9-426B-8F62-14DA12F8E875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6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00C8-0FA5-4EFD-A525-5C332621BA32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9C84-9AC4-4640-B6F1-58D2D03713F7}" type="datetime1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7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FC8-D889-42DF-892A-A387F4C34DAC}" type="datetime1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5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E118-8537-4910-A02E-CD2AFCAE4EDC}" type="datetime1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9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44A6-708D-40E5-B137-5D734152BF38}" type="datetime1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53BC-A78F-4FF1-A5EB-72F836BA089B}" type="datetime1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4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FF50-5FC2-478D-8ABA-1D9A81025A87}" type="datetime1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6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3661E-C135-4B9F-994B-838B8A61669C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HISD Social Studies Curriculum 2015                                                                                                                                                           Social Studies Grade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2364A-6D65-48F5-873D-A82170F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5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4731" y="606020"/>
            <a:ext cx="6323527" cy="552432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rial Narrow" panose="020B0606020202030204" pitchFamily="34" charset="0"/>
              </a:rPr>
              <a:t>1. Most people in Southwest Asia never have enough water to meet their needs. </a:t>
            </a:r>
          </a:p>
          <a:p>
            <a:pPr algn="l"/>
            <a:endParaRPr lang="en-US" dirty="0">
              <a:latin typeface="Arial Narrow" panose="020B0606020202030204" pitchFamily="34" charset="0"/>
            </a:endParaRPr>
          </a:p>
          <a:p>
            <a:pPr algn="l"/>
            <a:r>
              <a:rPr lang="en-US" dirty="0">
                <a:latin typeface="Arial Narrow" panose="020B0606020202030204" pitchFamily="34" charset="0"/>
              </a:rPr>
              <a:t>2. Oil has made many nations on the Arabian Peninsula very wealthy.</a:t>
            </a:r>
          </a:p>
          <a:p>
            <a:pPr algn="l"/>
            <a:endParaRPr lang="en-US" dirty="0">
              <a:latin typeface="Arial Narrow" panose="020B0606020202030204" pitchFamily="34" charset="0"/>
            </a:endParaRPr>
          </a:p>
          <a:p>
            <a:pPr algn="l"/>
            <a:r>
              <a:rPr lang="en-US" dirty="0">
                <a:latin typeface="Arial Narrow" panose="020B0606020202030204" pitchFamily="34" charset="0"/>
              </a:rPr>
              <a:t>3. Agriculture uses 20% of water in the region. </a:t>
            </a:r>
          </a:p>
          <a:p>
            <a:pPr algn="l"/>
            <a:endParaRPr lang="en-US" dirty="0">
              <a:latin typeface="Arial Narrow" panose="020B0606020202030204" pitchFamily="34" charset="0"/>
            </a:endParaRPr>
          </a:p>
          <a:p>
            <a:pPr algn="l"/>
            <a:r>
              <a:rPr lang="en-US" dirty="0">
                <a:latin typeface="Arial Narrow" panose="020B0606020202030204" pitchFamily="34" charset="0"/>
              </a:rPr>
              <a:t>4. Southwest Asia has major bodies of water nearby like the Mediterranean Sea, Arabian Sea, and the Red Sea. Certain countries in Southwest Asia and North Africa use a process called desalination that turns saltwater into freshwater by removing the salt. </a:t>
            </a:r>
          </a:p>
          <a:p>
            <a:pPr algn="l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6367" y="6356350"/>
            <a:ext cx="11397801" cy="365125"/>
          </a:xfrm>
        </p:spPr>
        <p:txBody>
          <a:bodyPr/>
          <a:lstStyle/>
          <a:p>
            <a:r>
              <a:rPr lang="en-US" dirty="0"/>
              <a:t>HISD Social Studies Curriculum 2015                                                                                                                                                         		Social Studies Grade 6</a:t>
            </a:r>
          </a:p>
        </p:txBody>
      </p:sp>
      <p:pic>
        <p:nvPicPr>
          <p:cNvPr id="1026" name="Picture 2" descr="Image result for 3 facts and a fib pic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7" y="606020"/>
            <a:ext cx="4584878" cy="552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31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inking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47" y="597571"/>
            <a:ext cx="5021911" cy="526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1369" y="746975"/>
            <a:ext cx="52545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Water Scarcity in Southwest Asia—What’s the Solution?</a:t>
            </a:r>
          </a:p>
          <a:p>
            <a:endParaRPr lang="en-US" sz="1000" b="1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Restate the problem in your own words.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Record facts you know. Use your notes for support.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Carefully read and discuss each solution the </a:t>
            </a:r>
            <a:r>
              <a:rPr lang="en-US" i="1" dirty="0"/>
              <a:t>Water Scarcity in Southwest Asia—What’s The Solution? </a:t>
            </a:r>
            <a:r>
              <a:rPr lang="en-US" dirty="0"/>
              <a:t>handout.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Choose one solution to add to your problem solving model and explain why this would be the best solution. Think about what you already know when considering a particular solution as well as any possible positive and negative consequences.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07" y="6356350"/>
            <a:ext cx="11153104" cy="365125"/>
          </a:xfrm>
        </p:spPr>
        <p:txBody>
          <a:bodyPr/>
          <a:lstStyle/>
          <a:p>
            <a:r>
              <a:rPr lang="en-US" dirty="0"/>
              <a:t>HISD Social Studies Curriculum 2015                                                                                                                                                                                                       Social Studies Grade 6</a:t>
            </a:r>
          </a:p>
        </p:txBody>
      </p:sp>
    </p:spTree>
    <p:extLst>
      <p:ext uri="{BB962C8B-B14F-4D97-AF65-F5344CB8AC3E}">
        <p14:creationId xmlns:p14="http://schemas.microsoft.com/office/powerpoint/2010/main" val="121147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138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HISD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McBride, Lachardra R</dc:creator>
  <cp:lastModifiedBy>Battiste, Tache M</cp:lastModifiedBy>
  <cp:revision>14</cp:revision>
  <dcterms:created xsi:type="dcterms:W3CDTF">2016-06-15T14:28:28Z</dcterms:created>
  <dcterms:modified xsi:type="dcterms:W3CDTF">2017-10-29T19:52:32Z</dcterms:modified>
</cp:coreProperties>
</file>