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5" r:id="rId8"/>
    <p:sldId id="262" r:id="rId9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558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3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2934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5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81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4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2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938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18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694BB0-BDF8-41DB-9C99-6FDE0FFF46D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0A18CB-A87D-410E-BA05-26576001A0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67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mdb.com/video/screenplay/vi1503592729?ref_=ttvi_vi_imdb_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201136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Do Now – 10 minutes</a:t>
            </a:r>
            <a:br>
              <a:rPr lang="en-US" sz="4400" b="1" dirty="0" smtClean="0"/>
            </a:br>
            <a:r>
              <a:rPr lang="en-US" sz="3100" dirty="0" smtClean="0"/>
              <a:t>10/19-20	 </a:t>
            </a:r>
            <a:br>
              <a:rPr lang="en-US" sz="3100" dirty="0" smtClean="0"/>
            </a:br>
            <a:r>
              <a:rPr lang="en-US" sz="3100" dirty="0" smtClean="0"/>
              <a:t>Zombie Diaries: SW Asia/North Africa</a:t>
            </a:r>
            <a:br>
              <a:rPr lang="en-US" sz="3100" dirty="0" smtClean="0"/>
            </a:br>
            <a:r>
              <a:rPr lang="en-US" sz="3100" dirty="0" smtClean="0"/>
              <a:t>pg. 35-36 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468564"/>
            <a:ext cx="8077200" cy="4267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Write 5 sentence note about your day to your parent on pg. 35.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You must include: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/>
              <a:t> </a:t>
            </a:r>
            <a:r>
              <a:rPr lang="en-US" sz="3000" dirty="0" smtClean="0"/>
              <a:t>A greeting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smtClean="0"/>
              <a:t> 2 things you did today (2 sentences)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smtClean="0"/>
              <a:t> Your opinion about your day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/>
              <a:t> </a:t>
            </a:r>
            <a:r>
              <a:rPr lang="en-US" sz="3000" dirty="0" smtClean="0"/>
              <a:t>Closing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6077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begin planning for Zombie Postcards</a:t>
            </a:r>
            <a:endParaRPr lang="en-US" dirty="0"/>
          </a:p>
        </p:txBody>
      </p:sp>
      <p:pic>
        <p:nvPicPr>
          <p:cNvPr id="1026" name="Picture 2" descr="Image result for resident evil extin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8" y="2667000"/>
            <a:ext cx="8853852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postcard?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b="1" dirty="0" smtClean="0"/>
              <a:t>short note </a:t>
            </a:r>
            <a:r>
              <a:rPr lang="en-US" dirty="0" smtClean="0"/>
              <a:t>written to loved ones about your travels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Shows the characteristics of a place such as </a:t>
            </a:r>
            <a:r>
              <a:rPr lang="en-US" b="1" dirty="0" smtClean="0"/>
              <a:t>geography</a:t>
            </a:r>
            <a:r>
              <a:rPr lang="en-US" dirty="0" smtClean="0"/>
              <a:t> or </a:t>
            </a:r>
            <a:r>
              <a:rPr lang="en-US" b="1" dirty="0" smtClean="0"/>
              <a:t>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Address of the person to whom you are sending the postcard</a:t>
            </a:r>
            <a:endParaRPr lang="en-US" dirty="0"/>
          </a:p>
        </p:txBody>
      </p:sp>
      <p:pic>
        <p:nvPicPr>
          <p:cNvPr id="1028" name="Picture 4" descr="Image result for postcards from te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stcards from tex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42029"/>
            <a:ext cx="8431283" cy="52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ostcards from tex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23962"/>
            <a:ext cx="843128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ostcards from tex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8" y="1223963"/>
            <a:ext cx="85946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ostcar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1" y="1223962"/>
            <a:ext cx="87782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ostcar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9" y="1262063"/>
            <a:ext cx="832338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on a postcard…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828800"/>
            <a:ext cx="66103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39" y="1744888"/>
            <a:ext cx="65722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568675"/>
            <a:ext cx="67913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03126" cy="49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/>
          <a:stretch/>
        </p:blipFill>
        <p:spPr bwMode="auto">
          <a:xfrm>
            <a:off x="609600" y="1436914"/>
            <a:ext cx="7924800" cy="50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8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template…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24000"/>
            <a:ext cx="7633742" cy="48768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dirty="0" smtClean="0"/>
              <a:t>Date</a:t>
            </a:r>
          </a:p>
          <a:p>
            <a:pPr marL="0" indent="0">
              <a:buNone/>
            </a:pPr>
            <a:r>
              <a:rPr lang="en-US" sz="2800" dirty="0" smtClean="0"/>
              <a:t>Greeting,</a:t>
            </a:r>
          </a:p>
          <a:p>
            <a:pPr marL="0" indent="0">
              <a:buNone/>
            </a:pPr>
            <a:r>
              <a:rPr lang="en-US" sz="2800" dirty="0" smtClean="0"/>
              <a:t>Tell the reader where you are</a:t>
            </a:r>
          </a:p>
          <a:p>
            <a:pPr marL="0" indent="0">
              <a:buNone/>
            </a:pPr>
            <a:r>
              <a:rPr lang="en-US" sz="2800" dirty="0" smtClean="0"/>
              <a:t>First characteristic about the topic</a:t>
            </a:r>
          </a:p>
          <a:p>
            <a:pPr marL="0" indent="0">
              <a:buNone/>
            </a:pPr>
            <a:r>
              <a:rPr lang="en-US" sz="2800" dirty="0" smtClean="0"/>
              <a:t>Second characteristic about the topic</a:t>
            </a:r>
          </a:p>
          <a:p>
            <a:pPr marL="0" indent="0">
              <a:buNone/>
            </a:pPr>
            <a:r>
              <a:rPr lang="en-US" sz="2800" dirty="0" smtClean="0"/>
              <a:t>Your opinion of the place/characteristics</a:t>
            </a:r>
          </a:p>
          <a:p>
            <a:pPr marL="0" indent="0" algn="r">
              <a:buNone/>
            </a:pPr>
            <a:r>
              <a:rPr lang="en-US" sz="2800" dirty="0" smtClean="0"/>
              <a:t>Closing,</a:t>
            </a:r>
          </a:p>
          <a:p>
            <a:pPr marL="0" indent="0" algn="r">
              <a:buNone/>
            </a:pPr>
            <a:r>
              <a:rPr lang="en-US" sz="2800" dirty="0" smtClean="0"/>
              <a:t>Your first and last name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05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Earn 7-8?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47800"/>
            <a:ext cx="7976642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5 postcards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400" dirty="0" smtClean="0"/>
              <a:t>Geography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400" dirty="0" smtClean="0"/>
              <a:t>Ancient Civilizations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400" dirty="0" smtClean="0"/>
              <a:t>Economic Resources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400" dirty="0" smtClean="0"/>
              <a:t>Religious Refuge (Shelter) and Solace (Help)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400" dirty="0" smtClean="0"/>
              <a:t>Current Events in Syria </a:t>
            </a:r>
          </a:p>
          <a:p>
            <a:pPr marL="571500" indent="-514350">
              <a:buFont typeface="Wingdings" panose="05000000000000000000" pitchFamily="2" charset="2"/>
              <a:buChar char="ü"/>
            </a:pPr>
            <a:r>
              <a:rPr lang="en-US" sz="3200" dirty="0" smtClean="0"/>
              <a:t>Must be entirely colored – no white space!!</a:t>
            </a:r>
          </a:p>
          <a:p>
            <a:pPr marL="571500" indent="-514350">
              <a:buFont typeface="Wingdings" panose="05000000000000000000" pitchFamily="2" charset="2"/>
              <a:buChar char="ü"/>
            </a:pPr>
            <a:r>
              <a:rPr lang="en-US" sz="3200" dirty="0" smtClean="0"/>
              <a:t>Must be written legibly and in ink</a:t>
            </a:r>
          </a:p>
          <a:p>
            <a:pPr marL="571500" indent="-514350">
              <a:buFont typeface="Wingdings" panose="05000000000000000000" pitchFamily="2" charset="2"/>
              <a:buChar char="ü"/>
            </a:pPr>
            <a:r>
              <a:rPr lang="en-US" sz="3200" dirty="0" smtClean="0"/>
              <a:t>Must use classwork as a source</a:t>
            </a:r>
          </a:p>
        </p:txBody>
      </p:sp>
    </p:spTree>
    <p:extLst>
      <p:ext uri="{BB962C8B-B14F-4D97-AF65-F5344CB8AC3E}">
        <p14:creationId xmlns:p14="http://schemas.microsoft.com/office/powerpoint/2010/main" val="12519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5" y="152400"/>
            <a:ext cx="8429935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57200"/>
            <a:ext cx="3810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Bradley Hand ITC" panose="03070402050302030203" pitchFamily="66" charset="0"/>
              </a:rPr>
              <a:t>Dear Mom,</a:t>
            </a:r>
          </a:p>
          <a:p>
            <a:endParaRPr lang="en-US" sz="2600" b="1" dirty="0">
              <a:solidFill>
                <a:schemeClr val="accent3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Bradley Hand ITC" panose="03070402050302030203" pitchFamily="66" charset="0"/>
              </a:rPr>
              <a:t>Zombies chased me across the desert and into Jerusalem.  The only place I could find solace was at a Mosque.  I discovered that Islam is the religion of most people in SW Asia and North Africa.  The mosque is very beautiful and peaceful!</a:t>
            </a:r>
          </a:p>
          <a:p>
            <a:pPr algn="r"/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Bradley Hand ITC" panose="03070402050302030203" pitchFamily="66" charset="0"/>
              </a:rPr>
              <a:t>See you soon!</a:t>
            </a:r>
          </a:p>
          <a:p>
            <a:pPr algn="r"/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Bradley Hand ITC" panose="03070402050302030203" pitchFamily="66" charset="0"/>
              </a:rPr>
              <a:t>Mrs. Battiste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660" y="2736502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Source:  Religion in the Middle East Graphic Organizer</a:t>
            </a:r>
            <a:endParaRPr lang="en-US" sz="2800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rough 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3" y="1295400"/>
            <a:ext cx="4267200" cy="53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851</TotalTime>
  <Words>247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Gill Sans MT</vt:lpstr>
      <vt:lpstr>Impact</vt:lpstr>
      <vt:lpstr>Wingdings</vt:lpstr>
      <vt:lpstr>Badge</vt:lpstr>
      <vt:lpstr>Do Now – 10 minutes 10/19-20   Zombie Diaries: SW Asia/North Africa pg. 35-36 </vt:lpstr>
      <vt:lpstr>Objective</vt:lpstr>
      <vt:lpstr>What is a postcard?</vt:lpstr>
      <vt:lpstr>How to write on a postcard…</vt:lpstr>
      <vt:lpstr>Your template…</vt:lpstr>
      <vt:lpstr>How Do I Earn 7-8?</vt:lpstr>
      <vt:lpstr>PowerPoint Presentation</vt:lpstr>
      <vt:lpstr>Exit Ticket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Battiste, Tache M</cp:lastModifiedBy>
  <cp:revision>24</cp:revision>
  <cp:lastPrinted>2016-10-19T18:28:50Z</cp:lastPrinted>
  <dcterms:created xsi:type="dcterms:W3CDTF">2016-10-19T01:26:03Z</dcterms:created>
  <dcterms:modified xsi:type="dcterms:W3CDTF">2016-11-22T19:00:54Z</dcterms:modified>
</cp:coreProperties>
</file>